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8686800" cy="3429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172" d="100"/>
          <a:sy n="172" d="100"/>
        </p:scale>
        <p:origin x="126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5850" y="561182"/>
            <a:ext cx="6515100" cy="1193800"/>
          </a:xfrm>
        </p:spPr>
        <p:txBody>
          <a:bodyPr anchor="b"/>
          <a:lstStyle>
            <a:lvl1pPr algn="ctr">
              <a:defRPr sz="3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5850" y="1801019"/>
            <a:ext cx="6515100" cy="827881"/>
          </a:xfrm>
        </p:spPr>
        <p:txBody>
          <a:bodyPr/>
          <a:lstStyle>
            <a:lvl1pPr marL="0" indent="0" algn="ctr">
              <a:buNone/>
              <a:defRPr sz="1200"/>
            </a:lvl1pPr>
            <a:lvl2pPr marL="228600" indent="0" algn="ctr">
              <a:buNone/>
              <a:defRPr sz="1000"/>
            </a:lvl2pPr>
            <a:lvl3pPr marL="457200" indent="0" algn="ctr">
              <a:buNone/>
              <a:defRPr sz="900"/>
            </a:lvl3pPr>
            <a:lvl4pPr marL="685800" indent="0" algn="ctr">
              <a:buNone/>
              <a:defRPr sz="800"/>
            </a:lvl4pPr>
            <a:lvl5pPr marL="914400" indent="0" algn="ctr">
              <a:buNone/>
              <a:defRPr sz="800"/>
            </a:lvl5pPr>
            <a:lvl6pPr marL="1143000" indent="0" algn="ctr">
              <a:buNone/>
              <a:defRPr sz="800"/>
            </a:lvl6pPr>
            <a:lvl7pPr marL="1371600" indent="0" algn="ctr">
              <a:buNone/>
              <a:defRPr sz="800"/>
            </a:lvl7pPr>
            <a:lvl8pPr marL="1600200" indent="0" algn="ctr">
              <a:buNone/>
              <a:defRPr sz="800"/>
            </a:lvl8pPr>
            <a:lvl9pPr marL="1828800" indent="0" algn="ctr">
              <a:buNone/>
              <a:defRPr sz="8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A354-0D7E-4CAB-AD6C-3030266A453A}" type="datetimeFigureOut">
              <a:rPr lang="de-DE" smtClean="0"/>
              <a:t>06.04.2025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AA77-5FC6-4FE3-BB46-AFC9923C24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0943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A354-0D7E-4CAB-AD6C-3030266A453A}" type="datetimeFigureOut">
              <a:rPr lang="de-DE" smtClean="0"/>
              <a:t>06.04.2025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AA77-5FC6-4FE3-BB46-AFC9923C24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5663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16491" y="182563"/>
            <a:ext cx="1873091" cy="2905919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7217" y="182563"/>
            <a:ext cx="5510689" cy="290591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A354-0D7E-4CAB-AD6C-3030266A453A}" type="datetimeFigureOut">
              <a:rPr lang="de-DE" smtClean="0"/>
              <a:t>06.04.2025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AA77-5FC6-4FE3-BB46-AFC9923C24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7014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A354-0D7E-4CAB-AD6C-3030266A453A}" type="datetimeFigureOut">
              <a:rPr lang="de-DE" smtClean="0"/>
              <a:t>06.04.2025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AA77-5FC6-4FE3-BB46-AFC9923C24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2312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693" y="854869"/>
            <a:ext cx="7492365" cy="1426369"/>
          </a:xfrm>
        </p:spPr>
        <p:txBody>
          <a:bodyPr anchor="b"/>
          <a:lstStyle>
            <a:lvl1pPr>
              <a:defRPr sz="3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2693" y="2294732"/>
            <a:ext cx="7492365" cy="750094"/>
          </a:xfrm>
        </p:spPr>
        <p:txBody>
          <a:bodyPr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2860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4572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6858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9144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1430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3716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6002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18288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A354-0D7E-4CAB-AD6C-3030266A453A}" type="datetimeFigureOut">
              <a:rPr lang="de-DE" smtClean="0"/>
              <a:t>06.04.2025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AA77-5FC6-4FE3-BB46-AFC9923C24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532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7218" y="912812"/>
            <a:ext cx="3691890" cy="217566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7693" y="912812"/>
            <a:ext cx="3691890" cy="217566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A354-0D7E-4CAB-AD6C-3030266A453A}" type="datetimeFigureOut">
              <a:rPr lang="de-DE" smtClean="0"/>
              <a:t>06.04.2025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AA77-5FC6-4FE3-BB46-AFC9923C24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2999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349" y="182563"/>
            <a:ext cx="7492365" cy="66278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349" y="840582"/>
            <a:ext cx="3674923" cy="411956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349" y="1252538"/>
            <a:ext cx="3674923" cy="184229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7693" y="840582"/>
            <a:ext cx="3693021" cy="411956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7693" y="1252538"/>
            <a:ext cx="3693021" cy="184229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A354-0D7E-4CAB-AD6C-3030266A453A}" type="datetimeFigureOut">
              <a:rPr lang="de-DE" smtClean="0"/>
              <a:t>06.04.2025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AA77-5FC6-4FE3-BB46-AFC9923C24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7603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A354-0D7E-4CAB-AD6C-3030266A453A}" type="datetimeFigureOut">
              <a:rPr lang="de-DE" smtClean="0"/>
              <a:t>06.04.2025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AA77-5FC6-4FE3-BB46-AFC9923C24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4382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A354-0D7E-4CAB-AD6C-3030266A453A}" type="datetimeFigureOut">
              <a:rPr lang="de-DE" smtClean="0"/>
              <a:t>06.04.2025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AA77-5FC6-4FE3-BB46-AFC9923C24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7056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349" y="228600"/>
            <a:ext cx="2801719" cy="800100"/>
          </a:xfrm>
        </p:spPr>
        <p:txBody>
          <a:bodyPr anchor="b"/>
          <a:lstStyle>
            <a:lvl1pPr>
              <a:defRPr sz="1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3021" y="493713"/>
            <a:ext cx="4397693" cy="2436813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8349" y="1028700"/>
            <a:ext cx="2801719" cy="1905794"/>
          </a:xfrm>
        </p:spPr>
        <p:txBody>
          <a:bodyPr/>
          <a:lstStyle>
            <a:lvl1pPr marL="0" indent="0">
              <a:buNone/>
              <a:defRPr sz="800"/>
            </a:lvl1pPr>
            <a:lvl2pPr marL="228600" indent="0">
              <a:buNone/>
              <a:defRPr sz="700"/>
            </a:lvl2pPr>
            <a:lvl3pPr marL="457200" indent="0">
              <a:buNone/>
              <a:defRPr sz="600"/>
            </a:lvl3pPr>
            <a:lvl4pPr marL="685800" indent="0">
              <a:buNone/>
              <a:defRPr sz="500"/>
            </a:lvl4pPr>
            <a:lvl5pPr marL="914400" indent="0">
              <a:buNone/>
              <a:defRPr sz="500"/>
            </a:lvl5pPr>
            <a:lvl6pPr marL="1143000" indent="0">
              <a:buNone/>
              <a:defRPr sz="500"/>
            </a:lvl6pPr>
            <a:lvl7pPr marL="1371600" indent="0">
              <a:buNone/>
              <a:defRPr sz="500"/>
            </a:lvl7pPr>
            <a:lvl8pPr marL="1600200" indent="0">
              <a:buNone/>
              <a:defRPr sz="500"/>
            </a:lvl8pPr>
            <a:lvl9pPr marL="1828800" indent="0">
              <a:buNone/>
              <a:defRPr sz="5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A354-0D7E-4CAB-AD6C-3030266A453A}" type="datetimeFigureOut">
              <a:rPr lang="de-DE" smtClean="0"/>
              <a:t>06.04.2025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AA77-5FC6-4FE3-BB46-AFC9923C24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451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349" y="228600"/>
            <a:ext cx="2801719" cy="800100"/>
          </a:xfrm>
        </p:spPr>
        <p:txBody>
          <a:bodyPr anchor="b"/>
          <a:lstStyle>
            <a:lvl1pPr>
              <a:defRPr sz="1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93021" y="493713"/>
            <a:ext cx="4397693" cy="2436813"/>
          </a:xfrm>
        </p:spPr>
        <p:txBody>
          <a:bodyPr anchor="t"/>
          <a:lstStyle>
            <a:lvl1pPr marL="0" indent="0">
              <a:buNone/>
              <a:defRPr sz="1600"/>
            </a:lvl1pPr>
            <a:lvl2pPr marL="228600" indent="0">
              <a:buNone/>
              <a:defRPr sz="1400"/>
            </a:lvl2pPr>
            <a:lvl3pPr marL="457200" indent="0">
              <a:buNone/>
              <a:defRPr sz="1200"/>
            </a:lvl3pPr>
            <a:lvl4pPr marL="685800" indent="0">
              <a:buNone/>
              <a:defRPr sz="1000"/>
            </a:lvl4pPr>
            <a:lvl5pPr marL="914400" indent="0">
              <a:buNone/>
              <a:defRPr sz="1000"/>
            </a:lvl5pPr>
            <a:lvl6pPr marL="1143000" indent="0">
              <a:buNone/>
              <a:defRPr sz="1000"/>
            </a:lvl6pPr>
            <a:lvl7pPr marL="1371600" indent="0">
              <a:buNone/>
              <a:defRPr sz="1000"/>
            </a:lvl7pPr>
            <a:lvl8pPr marL="1600200" indent="0">
              <a:buNone/>
              <a:defRPr sz="1000"/>
            </a:lvl8pPr>
            <a:lvl9pPr marL="1828800" indent="0">
              <a:buNone/>
              <a:defRPr sz="1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8349" y="1028700"/>
            <a:ext cx="2801719" cy="1905794"/>
          </a:xfrm>
        </p:spPr>
        <p:txBody>
          <a:bodyPr/>
          <a:lstStyle>
            <a:lvl1pPr marL="0" indent="0">
              <a:buNone/>
              <a:defRPr sz="800"/>
            </a:lvl1pPr>
            <a:lvl2pPr marL="228600" indent="0">
              <a:buNone/>
              <a:defRPr sz="700"/>
            </a:lvl2pPr>
            <a:lvl3pPr marL="457200" indent="0">
              <a:buNone/>
              <a:defRPr sz="600"/>
            </a:lvl3pPr>
            <a:lvl4pPr marL="685800" indent="0">
              <a:buNone/>
              <a:defRPr sz="500"/>
            </a:lvl4pPr>
            <a:lvl5pPr marL="914400" indent="0">
              <a:buNone/>
              <a:defRPr sz="500"/>
            </a:lvl5pPr>
            <a:lvl6pPr marL="1143000" indent="0">
              <a:buNone/>
              <a:defRPr sz="500"/>
            </a:lvl6pPr>
            <a:lvl7pPr marL="1371600" indent="0">
              <a:buNone/>
              <a:defRPr sz="500"/>
            </a:lvl7pPr>
            <a:lvl8pPr marL="1600200" indent="0">
              <a:buNone/>
              <a:defRPr sz="500"/>
            </a:lvl8pPr>
            <a:lvl9pPr marL="1828800" indent="0">
              <a:buNone/>
              <a:defRPr sz="5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A354-0D7E-4CAB-AD6C-3030266A453A}" type="datetimeFigureOut">
              <a:rPr lang="de-DE" smtClean="0"/>
              <a:t>06.04.2025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AA77-5FC6-4FE3-BB46-AFC9923C24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430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7218" y="182563"/>
            <a:ext cx="7492365" cy="6627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218" y="912812"/>
            <a:ext cx="7492365" cy="21756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218" y="3178175"/>
            <a:ext cx="1954530" cy="182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5A354-0D7E-4CAB-AD6C-3030266A453A}" type="datetimeFigureOut">
              <a:rPr lang="de-DE" smtClean="0"/>
              <a:t>06.04.2025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77503" y="3178175"/>
            <a:ext cx="2931795" cy="182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35053" y="3178175"/>
            <a:ext cx="1954530" cy="182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8AA77-5FC6-4FE3-BB46-AFC9923C24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5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4300" indent="-114300" algn="l" defTabSz="4572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8001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2573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35764C5A-6202-4189-A26B-FADA289CD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595" y="1068671"/>
            <a:ext cx="8467279" cy="2512729"/>
          </a:xfrm>
        </p:spPr>
        <p:txBody>
          <a:bodyPr>
            <a:normAutofit/>
          </a:bodyPr>
          <a:lstStyle/>
          <a:p>
            <a:r>
              <a:rPr lang="de-DE" sz="1355" dirty="0"/>
              <a:t>Ostern 2025</a:t>
            </a:r>
          </a:p>
          <a:p>
            <a:endParaRPr lang="de-DE" sz="800" dirty="0"/>
          </a:p>
          <a:p>
            <a:r>
              <a:rPr lang="de-DE" sz="1800" b="1" dirty="0"/>
              <a:t>Die Praxis ist vom Karfreitag, 18.04.2025 </a:t>
            </a:r>
          </a:p>
          <a:p>
            <a:r>
              <a:rPr lang="de-DE" sz="1800" b="1" dirty="0"/>
              <a:t>bis einschließlich Ostermontag, 21.04.2025 geschlossen.</a:t>
            </a:r>
          </a:p>
          <a:p>
            <a:r>
              <a:rPr lang="de-DE" sz="1355" dirty="0"/>
              <a:t>Bitte überprüfen Sie Ihren Medikamentenbestand.</a:t>
            </a:r>
          </a:p>
          <a:p>
            <a:r>
              <a:rPr lang="de-DE" sz="1800" b="1" dirty="0"/>
              <a:t>Bei dringenden medizinischen Problemen wählen Sie bitte 116 117, bei Notfällen: 112.</a:t>
            </a:r>
          </a:p>
          <a:p>
            <a:endParaRPr lang="de-DE" sz="1355" dirty="0"/>
          </a:p>
          <a:p>
            <a:r>
              <a:rPr lang="de-DE" sz="1355" dirty="0"/>
              <a:t>Wir sind ab Dienstag, 22.04.2025 08.00 Uhr wieder für Sie da!</a:t>
            </a:r>
          </a:p>
          <a:p>
            <a:endParaRPr lang="de-DE" sz="1355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877C5890-8307-4C43-B98D-307EA666D0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7499" y="125"/>
            <a:ext cx="983868" cy="983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037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50</Words>
  <Application>Microsoft Office PowerPoint</Application>
  <PresentationFormat>Benutzerdefiniert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Karina Thoma</dc:creator>
  <cp:lastModifiedBy>Markus Traeger</cp:lastModifiedBy>
  <cp:revision>3</cp:revision>
  <dcterms:created xsi:type="dcterms:W3CDTF">2021-12-13T08:43:32Z</dcterms:created>
  <dcterms:modified xsi:type="dcterms:W3CDTF">2025-04-06T18:42:16Z</dcterms:modified>
</cp:coreProperties>
</file>